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3" r:id="rId4"/>
    <p:sldId id="1144" r:id="rId5"/>
    <p:sldId id="1148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的功能、应用领域、独特优势及未来潜力。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24099"/>
            <a:ext cx="11485848" cy="129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93899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imagined having a smart helper that can answer all your questions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Chinese modern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company, has devoted special attention to AGI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 General Intelligence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2023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set up in Hangzhou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Unlike normal AI systems, AGI aims to understand human languages and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useful information, which makes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 truly groundbreaking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开创性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考查名词的用法。句意：自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中国现代科技公司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一直特别关注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AGI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人工通用智能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Chinese modern... company, has devoted special attention to AGI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 General Intelligence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2023.”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此处是指一家中国现代科技公司。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考查动词的用法。句意：与普通的人工智能系统不同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AGI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旨在理解人类语言并提供有用的信息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这使得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的研究真正具有开创性。根据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“useful information”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此处应该是指提供有用的信息。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动词；根据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“AGI aims to understand human languages and...”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此处应用动词原形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07268" y="1757196"/>
            <a:ext cx="16241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technology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97416" y="2488717"/>
            <a:ext cx="1278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provide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272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company’s large language models are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in education and healthcare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its AI tool can check students’ homework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 step by step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34566" y="2204864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考查副词的用法。句意：该公司的大型语言模型广泛应用于教育和医疗服务领域。根据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company’s large language models are... used in education and healthcare.”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此处应用副词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；再结合首字母提示可知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该公司的大型语言模型广泛应用于教育和医疗服务领域。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36109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考查动词的用法。句意：例如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这款人工智能工具可以检查学生的作业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并逐步精讲数学问题。根据空格后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 step by step.”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此处是指逐步精讲数学问题。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动词；根据空格前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90765" y="759768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widely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504886" y="1230031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explain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6652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“DeepSeek-R1” helps students </a:t>
            </a:r>
            <a:r>
              <a:rPr lang="en-US" altLang="zh-CN" sz="23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problem-solving skills through personalized feedback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 education,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works in healthcare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system can analyze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medical data quickly, helping doctors make better 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34566" y="2060848"/>
            <a:ext cx="1148584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考查动词的用法。句意：此外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,“DeepSeek-R1”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通过个性化反馈帮助学生提高解决问题的技能。根据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problem-solving skills through personalized feedback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反馈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,“DeepSeek-R1”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通过个性化反馈帮助学生提高解决问题的技能。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所以此处应用动词原形。故填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221088"/>
            <a:ext cx="11485848" cy="217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考查名词的用法。句意：其系统可以快速分析医疗数据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帮助医生做出更好的决策。根据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system can analyze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medical data quickly, helping doctors make better....”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此处是指做出更好的决策。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决策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decisions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做出决策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95079" y="715210"/>
            <a:ext cx="152426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improve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347621" y="1620902"/>
            <a:ext cx="16129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decisions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39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believes AI should be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“In fact, what we want is to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 a friendly assistant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not replace humans,” said the CEO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Moreover,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products are designed to follow strict safety rules to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users’ information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34566" y="1888772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考查形容词的用法。句意：该公司认为人工智能应该是有益的且安全的。根据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再结合首字母提示可知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046797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我们想要的是像友好的助手一样为人们服务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而不是取代人类。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这位首席执行官说。根据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we want is to... people like a friendly assistant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助手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not replace humans”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此处是指像友好的助手一样为人们服务。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558965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考查动词的用法。句意：此外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的产品在设计上遵循严格的安全规则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以保护用户的信息。根据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DeepSeek’s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products are designed to follow strict safety rules to... users’ information.”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的产品在设计上遵循严格的安全规则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以保护用户的信息。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03118" y="71216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helpful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874608" y="764419"/>
            <a:ext cx="1011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serve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475505" y="1443687"/>
            <a:ext cx="1220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protect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young people excited most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yearly “AI Youth Camp”, where they invite teenagers to co-develop simple AI programs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CEO often says, “Those who dare to explore deeply will own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AGI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activity not only makes AI fun but also helps teenagers build problem-solving skills for tomorrow’s challenges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04100" y="1961551"/>
            <a:ext cx="99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future</a:t>
            </a:r>
            <a:endParaRPr lang="zh-CN" altLang="en-US" dirty="0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考查名词的用法。句意：敢于深入探索的人将拥有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的未来。根据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“Those who dare to explore deeply will own the...of AGI.”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并结合首字母提示可知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敢于深入探索的人将拥有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的未来。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955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455</cp:revision>
  <dcterms:created xsi:type="dcterms:W3CDTF">2020-11-06T05:24:00Z</dcterms:created>
  <dcterms:modified xsi:type="dcterms:W3CDTF">2025-09-17T17:15:29Z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